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3"/>
  </p:notesMasterIdLst>
  <p:sldIdLst>
    <p:sldId id="329" r:id="rId5"/>
    <p:sldId id="258" r:id="rId6"/>
    <p:sldId id="259" r:id="rId7"/>
    <p:sldId id="260" r:id="rId8"/>
    <p:sldId id="264" r:id="rId9"/>
    <p:sldId id="265" r:id="rId10"/>
    <p:sldId id="289" r:id="rId11"/>
    <p:sldId id="33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Huijberts" userId="c2b1fea0-7adc-473b-b83d-a6144b083eb9" providerId="ADAL" clId="{B69F5864-15FD-4997-8EB9-41317CD6416E}"/>
    <pc:docChg chg="modSld">
      <pc:chgData name="Vera Huijberts" userId="c2b1fea0-7adc-473b-b83d-a6144b083eb9" providerId="ADAL" clId="{B69F5864-15FD-4997-8EB9-41317CD6416E}" dt="2020-01-31T13:16:28.117" v="73" actId="20577"/>
      <pc:docMkLst>
        <pc:docMk/>
      </pc:docMkLst>
      <pc:sldChg chg="modSp">
        <pc:chgData name="Vera Huijberts" userId="c2b1fea0-7adc-473b-b83d-a6144b083eb9" providerId="ADAL" clId="{B69F5864-15FD-4997-8EB9-41317CD6416E}" dt="2020-01-31T13:16:28.117" v="73" actId="20577"/>
        <pc:sldMkLst>
          <pc:docMk/>
          <pc:sldMk cId="1590965853" sldId="330"/>
        </pc:sldMkLst>
        <pc:spChg chg="mod">
          <ac:chgData name="Vera Huijberts" userId="c2b1fea0-7adc-473b-b83d-a6144b083eb9" providerId="ADAL" clId="{B69F5864-15FD-4997-8EB9-41317CD6416E}" dt="2020-01-31T13:16:28.117" v="73" actId="20577"/>
          <ac:spMkLst>
            <pc:docMk/>
            <pc:sldMk cId="1590965853" sldId="330"/>
            <ac:spMk id="3" creationId="{158F4FA5-FABD-4B3B-BBF0-DA1069BEDF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60546-876A-4155-BD21-176C143DBBC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F30A-0799-46BB-AFA6-B9E5D58AA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97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4C453-F9AF-4CCC-B41B-E088020904A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8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1B7C-04B5-2D47-8BE0-3E8F63AE644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40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2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1424" y="476672"/>
            <a:ext cx="8830005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1424" y="1628800"/>
            <a:ext cx="8832981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Tekst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11424" y="6356351"/>
            <a:ext cx="28448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3F7A0-2133-404F-9D98-C8205B97D2B0}" type="datetimeFigureOut">
              <a:rPr lang="nl-NL" smtClean="0"/>
              <a:pPr/>
              <a:t>16-3-2020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44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6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9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8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137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476672"/>
            <a:ext cx="8830005" cy="511945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79577" y="1412777"/>
            <a:ext cx="478295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sz="1600" dirty="0">
              <a:solidFill>
                <a:srgbClr val="462916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sz="1600" dirty="0">
              <a:solidFill>
                <a:srgbClr val="462916"/>
              </a:solidFill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923393" y="704194"/>
            <a:ext cx="672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1424" y="1748181"/>
            <a:ext cx="965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Voeren</a:t>
            </a:r>
            <a:r>
              <a:rPr lang="en-US" sz="6000" dirty="0"/>
              <a:t> </a:t>
            </a:r>
            <a:r>
              <a:rPr lang="en-US" sz="6000" dirty="0" err="1"/>
              <a:t>en</a:t>
            </a:r>
            <a:r>
              <a:rPr lang="en-US" sz="6000" dirty="0"/>
              <a:t> </a:t>
            </a:r>
            <a:r>
              <a:rPr lang="en-US" sz="6000" dirty="0" err="1"/>
              <a:t>verzorgen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err="1"/>
              <a:t>Periode</a:t>
            </a:r>
            <a:r>
              <a:rPr lang="en-US" sz="6000" dirty="0"/>
              <a:t> </a:t>
            </a:r>
            <a:r>
              <a:rPr lang="en-US" sz="6000" dirty="0" smtClean="0"/>
              <a:t>4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 err="1" smtClean="0"/>
              <a:t>Geiten</a:t>
            </a:r>
            <a:endParaRPr lang="nl-NL" sz="6000" dirty="0"/>
          </a:p>
          <a:p>
            <a:pPr algn="ctr"/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4150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Oorsprong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357" y="1779104"/>
            <a:ext cx="9847194" cy="496432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Geiten behoren tot de oudst bekende landbouwhuisdieren.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Ze werden gebruikt als lastdier en om hun melk, vlees, huiden en mest te gebruiken/verkopen. 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4" y="2292805"/>
            <a:ext cx="3571387" cy="24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443649" y="4805148"/>
            <a:ext cx="273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Toggenburger</a:t>
            </a:r>
            <a:r>
              <a:rPr lang="nl-NL" dirty="0"/>
              <a:t> = melkgeit</a:t>
            </a:r>
          </a:p>
        </p:txBody>
      </p:sp>
    </p:spTree>
    <p:extLst>
      <p:ext uri="{BB962C8B-B14F-4D97-AF65-F5344CB8AC3E}">
        <p14:creationId xmlns:p14="http://schemas.microsoft.com/office/powerpoint/2010/main" val="9153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64354" y="1817248"/>
            <a:ext cx="8042276" cy="471276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l-NL" dirty="0"/>
              <a:t>In Nederland zijn 4 varianten:</a:t>
            </a:r>
          </a:p>
          <a:p>
            <a:r>
              <a:rPr lang="nl-NL" dirty="0"/>
              <a:t>Melkgeiten: Zwitserse </a:t>
            </a:r>
            <a:r>
              <a:rPr lang="nl-NL" dirty="0" err="1"/>
              <a:t>Saanengeit</a:t>
            </a:r>
            <a:endParaRPr lang="nl-NL" dirty="0"/>
          </a:p>
          <a:p>
            <a:r>
              <a:rPr lang="nl-NL" dirty="0"/>
              <a:t>Vleesgeiten: Boergeit </a:t>
            </a:r>
          </a:p>
          <a:p>
            <a:r>
              <a:rPr lang="nl-NL" dirty="0"/>
              <a:t>Hobbydieren: dwerggeit</a:t>
            </a:r>
          </a:p>
          <a:p>
            <a:r>
              <a:rPr lang="nl-NL" dirty="0"/>
              <a:t>Geiten die voor de vacht worden gehouden: Angorageit</a:t>
            </a:r>
          </a:p>
          <a:p>
            <a:pPr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21" y="4571947"/>
            <a:ext cx="2241338" cy="17319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76" y="4571947"/>
            <a:ext cx="2303116" cy="17319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8248" r="11316"/>
          <a:stretch/>
        </p:blipFill>
        <p:spPr>
          <a:xfrm>
            <a:off x="6325306" y="4571947"/>
            <a:ext cx="2093206" cy="17348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326" y="4574428"/>
            <a:ext cx="2059179" cy="17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5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Geiten hebben alleen tanden in de onderkaak!</a:t>
            </a:r>
          </a:p>
          <a:p>
            <a:r>
              <a:rPr lang="nl-NL" dirty="0"/>
              <a:t>	in totaal 8 snijtanden.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Wel hebben ze kiezen in de boven- en onderkaak.</a:t>
            </a:r>
          </a:p>
          <a:p>
            <a:r>
              <a:rPr lang="nl-NL" dirty="0"/>
              <a:t>	12 kiezen boven en 12 kiezen onder.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Hoe lees je de leeftijd van een geit af?</a:t>
            </a:r>
          </a:p>
          <a:p>
            <a:pPr indent="0">
              <a:buNone/>
            </a:pPr>
            <a:r>
              <a:rPr lang="nl-NL" i="1" dirty="0"/>
              <a:t>Aan het wisselen van de snijtanden.</a:t>
            </a:r>
          </a:p>
          <a:p>
            <a:pPr indent="0">
              <a:buNone/>
            </a:pPr>
            <a:r>
              <a:rPr lang="nl-NL" i="1" dirty="0"/>
              <a:t>	Als een geit 3 jaar is zijn alle melktanden gewisseld. </a:t>
            </a:r>
          </a:p>
        </p:txBody>
      </p:sp>
    </p:spTree>
    <p:extLst>
      <p:ext uri="{BB962C8B-B14F-4D97-AF65-F5344CB8AC3E}">
        <p14:creationId xmlns:p14="http://schemas.microsoft.com/office/powerpoint/2010/main" val="37107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Ruwvoer: gras en hooi</a:t>
            </a:r>
          </a:p>
          <a:p>
            <a:pPr indent="0">
              <a:buNone/>
            </a:pPr>
            <a:r>
              <a:rPr lang="nl-NL" dirty="0"/>
              <a:t>Krachtvoer: </a:t>
            </a:r>
            <a:r>
              <a:rPr lang="nl-NL" b="1" dirty="0"/>
              <a:t>geitenbrok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Geiten zijn kieskeurige eters…. ???</a:t>
            </a:r>
          </a:p>
          <a:p>
            <a:pPr indent="0">
              <a:buNone/>
            </a:pPr>
            <a:r>
              <a:rPr lang="nl-NL" i="1" dirty="0"/>
              <a:t>Zeer gevoelig voor smaakafwijkingen en veranderingen in voer. </a:t>
            </a:r>
          </a:p>
          <a:p>
            <a:pPr indent="0">
              <a:buNone/>
            </a:pPr>
            <a:endParaRPr lang="nl-NL" i="1" dirty="0"/>
          </a:p>
          <a:p>
            <a:pPr indent="0">
              <a:buNone/>
            </a:pPr>
            <a:r>
              <a:rPr lang="nl-NL" dirty="0"/>
              <a:t>Giftig: boterbloem, buxus, klaproos, rododendron</a:t>
            </a:r>
          </a:p>
        </p:txBody>
      </p:sp>
    </p:spTree>
    <p:extLst>
      <p:ext uri="{BB962C8B-B14F-4D97-AF65-F5344CB8AC3E}">
        <p14:creationId xmlns:p14="http://schemas.microsoft.com/office/powerpoint/2010/main" val="33000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Voeder Eenheid Melk = hoeveelheid energie per kg product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01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Lammetjes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Melkproductie komt op gang doordat vlak voor het aflammeren prolactine (hormoon) de melkproductie als het ware aanzet.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163" y="3299666"/>
            <a:ext cx="4762500" cy="29908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475664" y="3771901"/>
            <a:ext cx="203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408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 smtClean="0"/>
              <a:t>Maak de opdrachten van geiten</a:t>
            </a:r>
          </a:p>
          <a:p>
            <a:pPr indent="0">
              <a:buNone/>
            </a:pPr>
            <a:r>
              <a:rPr lang="nl-NL" dirty="0" smtClean="0"/>
              <a:t>Oefen de rassen van geiten</a:t>
            </a: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475664" y="3771901"/>
            <a:ext cx="203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952565"/>
      </p:ext>
    </p:extLst>
  </p:cSld>
  <p:clrMapOvr>
    <a:masterClrMapping/>
  </p:clrMapOvr>
</p:sld>
</file>

<file path=ppt/theme/theme1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1" ma:contentTypeDescription="Een nieuw document maken." ma:contentTypeScope="" ma:versionID="87f067ba9cd7d7a5f8ec9086eb09fa26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8a5c41eeb8552355616a30a8aa3ee71d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F08F69-B338-4D87-90B3-8FB3C51CF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D42387-22E3-4F28-8083-2D74FF4A5451}">
  <ds:schemaRefs>
    <ds:schemaRef ds:uri="http://purl.org/dc/terms/"/>
    <ds:schemaRef ds:uri="http://schemas.microsoft.com/office/2006/documentManagement/types"/>
    <ds:schemaRef ds:uri="http://www.w3.org/XML/1998/namespace"/>
    <ds:schemaRef ds:uri="bfe1b49f-1cd4-47d5-a3dc-4ad9ba0da7a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2e09757-d42c-4fcd-ae27-c71d4b25821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3B0512-6029-410C-AB3D-AC10192B6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2324</TotalTime>
  <Words>146</Words>
  <Application>Microsoft Office PowerPoint</Application>
  <PresentationFormat>Breedbeeld</PresentationFormat>
  <Paragraphs>51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2_Kantoorthema</vt:lpstr>
      <vt:lpstr>  </vt:lpstr>
      <vt:lpstr>Oorsprong</vt:lpstr>
      <vt:lpstr>PowerPoint-presentatie</vt:lpstr>
      <vt:lpstr>Gebit</vt:lpstr>
      <vt:lpstr>Voeding</vt:lpstr>
      <vt:lpstr>VEM</vt:lpstr>
      <vt:lpstr>Lammetjes</vt:lpstr>
      <vt:lpstr>Aan de slag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Jacobien Dijkstra</dc:creator>
  <cp:lastModifiedBy>Helanie Wikkerink - Aalders</cp:lastModifiedBy>
  <cp:revision>98</cp:revision>
  <dcterms:created xsi:type="dcterms:W3CDTF">2018-02-21T13:21:44Z</dcterms:created>
  <dcterms:modified xsi:type="dcterms:W3CDTF">2020-03-16T14:47:45Z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